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5923"/>
    <p:restoredTop sz="95840"/>
  </p:normalViewPr>
  <p:slideViewPr>
    <p:cSldViewPr snapToGrid="0" snapToObjects="1">
      <p:cViewPr>
        <p:scale>
          <a:sx n="71" d="100"/>
          <a:sy n="71" d="100"/>
        </p:scale>
        <p:origin x="2680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3D590-6616-5A43-B319-2992CB56D0AC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14638-773C-B343-8BB2-0C514C689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98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IC3: Internet Crime Complaint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14638-773C-B343-8BB2-0C514C6899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3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1AFB-12C8-6841-9F4A-012D7042A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CS 131: semester project</a:t>
            </a:r>
            <a:br>
              <a:rPr lang="en-US" dirty="0"/>
            </a:br>
            <a:r>
              <a:rPr lang="en-US" dirty="0"/>
              <a:t>(Anti-Virus Software)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94838-B301-004E-BE76-7F9C94837F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By David G. De Loera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569CA14-B1A5-9D48-BE48-2233DA1E6D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50786"/>
      </p:ext>
    </p:extLst>
  </p:cSld>
  <p:clrMapOvr>
    <a:masterClrMapping/>
  </p:clrMapOvr>
  <p:transition spd="slow" advTm="3770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A0421-D6A3-ED41-8688-B765A7EC0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Anti-Virus Software?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363DE8-4302-6542-9400-0E2C0F66A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5419" y="2514600"/>
            <a:ext cx="4817095" cy="320039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3BC5D2-EF86-774B-9F1F-877F3A03F1B5}"/>
              </a:ext>
            </a:extLst>
          </p:cNvPr>
          <p:cNvSpPr txBox="1"/>
          <p:nvPr/>
        </p:nvSpPr>
        <p:spPr>
          <a:xfrm>
            <a:off x="5293360" y="1840230"/>
            <a:ext cx="633984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world is becoming more digitalized everyday that means that cyber related crimes will continue to grow.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 criminals usually don’t face their consequences because they are efficient at what they 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Everyday people go through one form of being hacked whether it’s their social security or their bank account that’s being used for faulty transactions.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 criminals not only take what they want, they’re also are building more experience as they 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4D4AE14-A7FB-4843-957F-6693C1703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00787"/>
      </p:ext>
    </p:extLst>
  </p:cSld>
  <p:clrMapOvr>
    <a:masterClrMapping/>
  </p:clrMapOvr>
  <p:transition spd="slow" advTm="12638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02555-E97F-7349-989C-1B39CA397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Damage done By Cyber Crimes </a:t>
            </a:r>
          </a:p>
        </p:txBody>
      </p:sp>
      <p:pic>
        <p:nvPicPr>
          <p:cNvPr id="6" name="Content Placeholder 5" descr="Chart, bar chart, histogram&#10;&#10;Description automatically generated">
            <a:extLst>
              <a:ext uri="{FF2B5EF4-FFF2-40B4-BE49-F238E27FC236}">
                <a16:creationId xmlns:a16="http://schemas.microsoft.com/office/drawing/2014/main" id="{1B9BE584-820F-6F49-9CE8-060BFBC6E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5800" y="1744746"/>
            <a:ext cx="10541000" cy="4960854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2A38D8C-2097-A34B-81C2-55A8578A5A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44637"/>
      </p:ext>
    </p:extLst>
  </p:cSld>
  <p:clrMapOvr>
    <a:masterClrMapping/>
  </p:clrMapOvr>
  <p:transition spd="slow" advTm="7309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364F1-5197-3549-A00E-E4574387D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Best Anti-Virus Software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BFAD9D34-E59C-42B8-8958-7EA7F128E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74" y="2939464"/>
            <a:ext cx="5816600" cy="25971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many types of anti-virus software in the market, but I will show you one of best that I personally use everyday and like because of their friendly user interface. </a:t>
            </a:r>
          </a:p>
          <a:p>
            <a:r>
              <a:rPr lang="en-US" dirty="0"/>
              <a:t>This software program is affordable and should be in every home and workplace that uses computers.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5D9EF91-FDE0-0541-8A52-2BCEA65C8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1" r="19460" b="2"/>
          <a:stretch/>
        </p:blipFill>
        <p:spPr>
          <a:xfrm>
            <a:off x="6096000" y="2194561"/>
            <a:ext cx="5752764" cy="434005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2AE5E31-0ADB-2C46-9EA1-FDDB0466FC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39120"/>
      </p:ext>
    </p:extLst>
  </p:cSld>
  <p:clrMapOvr>
    <a:masterClrMapping/>
  </p:clrMapOvr>
  <p:transition spd="slow" advTm="2755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F35B5-A03A-AE4B-9ABD-AA027B6B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Anti-Virus Software</a:t>
            </a:r>
          </a:p>
        </p:txBody>
      </p:sp>
      <p:pic>
        <p:nvPicPr>
          <p:cNvPr id="5" name="Content Placeholder 4" descr="Shape, arrow&#10;&#10;Description automatically generated">
            <a:extLst>
              <a:ext uri="{FF2B5EF4-FFF2-40B4-BE49-F238E27FC236}">
                <a16:creationId xmlns:a16="http://schemas.microsoft.com/office/drawing/2014/main" id="{F241267F-950A-FB4F-9435-776B2C53D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2400" y="1868487"/>
            <a:ext cx="7154334" cy="40243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3FE113-B0F0-DD4D-9CB7-DE13376486F7}"/>
              </a:ext>
            </a:extLst>
          </p:cNvPr>
          <p:cNvSpPr txBox="1"/>
          <p:nvPr/>
        </p:nvSpPr>
        <p:spPr>
          <a:xfrm>
            <a:off x="7504770" y="2057400"/>
            <a:ext cx="45348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Encrypts all private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Friendly user-interface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Affordable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Continues to invest money for research for better cryptography which means better encryption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protect Mac/Windows/Android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VPN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add multiple web browser protection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3B78601-94FB-3747-BA56-84EB51E88B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59963"/>
      </p:ext>
    </p:extLst>
  </p:cSld>
  <p:clrMapOvr>
    <a:masterClrMapping/>
  </p:clrMapOvr>
  <p:transition spd="slow" advTm="14837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76A0-A17B-5941-AAAD-FF8A51819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690" y="730083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15F1E-3F59-7E41-92A7-55C99DE44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602416"/>
            <a:ext cx="10820400" cy="2232474"/>
          </a:xfrm>
        </p:spPr>
        <p:txBody>
          <a:bodyPr/>
          <a:lstStyle/>
          <a:p>
            <a:r>
              <a:rPr lang="en-US" dirty="0"/>
              <a:t>Statista. (2021, March 18). </a:t>
            </a:r>
            <a:r>
              <a:rPr lang="en-US" i="1" dirty="0"/>
              <a:t>IC3: total damage caused by reported cyber crime 2001–2020</a:t>
            </a:r>
            <a:r>
              <a:rPr lang="en-US" dirty="0"/>
              <a:t>. Retrieved December 1, 2021, from https://</a:t>
            </a:r>
            <a:r>
              <a:rPr lang="en-US" dirty="0" err="1"/>
              <a:t>www.statista.com</a:t>
            </a:r>
            <a:r>
              <a:rPr lang="en-US" dirty="0"/>
              <a:t>/statistics/267132/total-damage-caused-by-by-cyber-crime-in-the-us/</a:t>
            </a:r>
          </a:p>
          <a:p>
            <a:r>
              <a:rPr lang="en-US" dirty="0"/>
              <a:t>Bitdefender. (n.d.). </a:t>
            </a:r>
            <a:r>
              <a:rPr lang="en-US" i="1" dirty="0"/>
              <a:t>Bitdefender - Global Leader in Cybersecurity Software</a:t>
            </a:r>
            <a:r>
              <a:rPr lang="en-US" dirty="0"/>
              <a:t>. Retrieved December 1, 2021, from https://</a:t>
            </a:r>
            <a:r>
              <a:rPr lang="en-US" dirty="0" err="1"/>
              <a:t>www.bitdefender.com</a:t>
            </a:r>
            <a:endParaRPr lang="en-US" dirty="0"/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8734D0F-2054-6C4B-B4D4-FA8EB6D540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90527"/>
      </p:ext>
    </p:extLst>
  </p:cSld>
  <p:clrMapOvr>
    <a:masterClrMapping/>
  </p:clrMapOvr>
  <p:transition spd="slow" advTm="73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274</Words>
  <Application>Microsoft Macintosh PowerPoint</Application>
  <PresentationFormat>Widescreen</PresentationFormat>
  <Paragraphs>45</Paragraphs>
  <Slides>6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Century Gothic</vt:lpstr>
      <vt:lpstr>Vapor Trail</vt:lpstr>
      <vt:lpstr>CS 131: semester project (Anti-Virus Software)</vt:lpstr>
      <vt:lpstr>Why Anti-Virus Software?</vt:lpstr>
      <vt:lpstr>Damage done By Cyber Crimes </vt:lpstr>
      <vt:lpstr>Best Anti-Virus Software</vt:lpstr>
      <vt:lpstr>Anti-Virus Software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131: semester project (Anti-Virus Software)</dc:title>
  <dc:creator>david de loera</dc:creator>
  <cp:lastModifiedBy>david de loera</cp:lastModifiedBy>
  <cp:revision>4</cp:revision>
  <dcterms:created xsi:type="dcterms:W3CDTF">2021-11-29T23:28:17Z</dcterms:created>
  <dcterms:modified xsi:type="dcterms:W3CDTF">2021-12-10T19:33:54Z</dcterms:modified>
</cp:coreProperties>
</file>